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69" r:id="rId2"/>
    <p:sldId id="277" r:id="rId3"/>
    <p:sldId id="294" r:id="rId4"/>
    <p:sldId id="293" r:id="rId5"/>
    <p:sldId id="28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110" d="100"/>
          <a:sy n="110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78" y="638118"/>
            <a:ext cx="1352930" cy="135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553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LEZIONE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№ 003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4104456" cy="5328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I CONIUGAZIONE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АТЬ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Я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	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АЮ</a:t>
            </a:r>
          </a:p>
          <a:p>
            <a:pPr marL="0" indent="0">
              <a:buNone/>
            </a:pPr>
            <a:r>
              <a:rPr lang="ru-RU" sz="2800" dirty="0">
                <a:latin typeface="Comic Sans MS" pitchFamily="66" charset="0"/>
              </a:rPr>
              <a:t>ТЫ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АЕШЬ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>
                <a:latin typeface="Comic Sans MS" pitchFamily="66" charset="0"/>
              </a:rPr>
              <a:t>ОН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АЕТ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МЫ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АЕМ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>
                <a:latin typeface="Comic Sans MS" pitchFamily="66" charset="0"/>
              </a:rPr>
              <a:t>ВЫ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АЕТЕ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>
                <a:latin typeface="Comic Sans MS" pitchFamily="66" charset="0"/>
              </a:rPr>
              <a:t>ОНИ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АЮТ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807146" y="2260501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корень</a:t>
            </a:r>
            <a:r>
              <a:rPr lang="ru-RU" sz="3600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окончание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714875" y="908720"/>
            <a:ext cx="4104456" cy="5328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II </a:t>
            </a:r>
            <a:r>
              <a:rPr lang="en-US" sz="2800" dirty="0">
                <a:latin typeface="Comic Sans MS" pitchFamily="66" charset="0"/>
              </a:rPr>
              <a:t>C</a:t>
            </a:r>
            <a:r>
              <a:rPr lang="en-US" sz="2800" dirty="0" smtClean="0">
                <a:latin typeface="Comic Sans MS" pitchFamily="66" charset="0"/>
              </a:rPr>
              <a:t>ONIUGAZIONE</a:t>
            </a:r>
            <a:endParaRPr lang="en-US" sz="28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II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спряжение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ИТЬ</a:t>
            </a:r>
          </a:p>
          <a:p>
            <a:pPr marL="0" indent="0" algn="ctr">
              <a:buFont typeface="Arial" pitchFamily="34" charset="0"/>
              <a:buNone/>
            </a:pPr>
            <a:endParaRPr lang="ru-RU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Я	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Ю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ТЫ	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ИШЬ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ОН	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МЫ 	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ИМ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ВЫ 	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ИТЕ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ОНИ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ЯТ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5868144" y="2260501"/>
            <a:ext cx="216024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atin typeface="Comic Sans MS" pitchFamily="66" charset="0"/>
              </a:rPr>
              <a:t>корень     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окончание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75549"/>
            <a:ext cx="2592288" cy="4420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Comic Sans MS" pitchFamily="66" charset="0"/>
              </a:rPr>
              <a:t>1</a:t>
            </a:r>
            <a:r>
              <a:rPr lang="en-US" sz="1600" b="1" baseline="30000" dirty="0" smtClean="0">
                <a:latin typeface="Comic Sans MS" pitchFamily="66" charset="0"/>
              </a:rPr>
              <a:t>a</a:t>
            </a:r>
            <a:r>
              <a:rPr lang="en-US" sz="1600" b="1" dirty="0" smtClean="0">
                <a:latin typeface="Comic Sans MS" pitchFamily="66" charset="0"/>
              </a:rPr>
              <a:t> CONIUGAZIONE</a:t>
            </a:r>
          </a:p>
          <a:p>
            <a:pPr marL="0" indent="0" algn="ctr"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    </a:t>
            </a:r>
            <a:r>
              <a:rPr lang="en-US" sz="2400" b="1" dirty="0" smtClean="0">
                <a:latin typeface="Comic Sans MS" pitchFamily="66" charset="0"/>
              </a:rPr>
              <a:t>CANT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 IO 	 CANT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 TU 	 CANT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 LUI 	 CANT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 NOI 	 CANT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IAMO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 VOI 	 CANT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ATE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 LORO  CANT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ANO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614597" y="2718867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корень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solidFill>
                  <a:srgbClr val="0070C0"/>
                </a:solidFill>
                <a:latin typeface="Comic Sans MS" pitchFamily="66" charset="0"/>
              </a:rPr>
              <a:t>окончание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467544" y="1836490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en-US" sz="4200" baseline="20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спряжение</a:t>
            </a:r>
            <a:endParaRPr lang="en-US" sz="3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2356019" y="1579083"/>
            <a:ext cx="2215981" cy="372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2</a:t>
            </a:r>
            <a:r>
              <a:rPr lang="en-US" sz="1600" b="1" baseline="30000" dirty="0" smtClean="0">
                <a:latin typeface="Comic Sans MS" pitchFamily="66" charset="0"/>
              </a:rPr>
              <a:t>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>
                <a:latin typeface="Comic Sans MS" pitchFamily="66" charset="0"/>
              </a:rPr>
              <a:t>CONIUGAZIONE</a:t>
            </a:r>
            <a:endParaRPr lang="en-US" sz="1600" b="1" dirty="0" smtClean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2400" b="1" dirty="0"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Comic Sans MS" pitchFamily="66" charset="0"/>
              </a:rPr>
              <a:t>  CRED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ERE</a:t>
            </a:r>
          </a:p>
          <a:p>
            <a:pPr marL="0" indent="0">
              <a:buFont typeface="Arial" pitchFamily="34" charset="0"/>
              <a:buNone/>
            </a:pP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 </a:t>
            </a:r>
            <a:r>
              <a:rPr lang="ru-RU" sz="1800" b="1" dirty="0" smtClean="0">
                <a:latin typeface="Comic Sans MS" pitchFamily="66" charset="0"/>
              </a:rPr>
              <a:t>  </a:t>
            </a:r>
            <a:r>
              <a:rPr lang="en-US" sz="1800" b="1" dirty="0" smtClean="0">
                <a:latin typeface="Comic Sans MS" pitchFamily="66" charset="0"/>
              </a:rPr>
              <a:t> CRED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 </a:t>
            </a:r>
            <a:r>
              <a:rPr lang="ru-RU" sz="1800" b="1" dirty="0" smtClean="0">
                <a:latin typeface="Comic Sans MS" pitchFamily="66" charset="0"/>
              </a:rPr>
              <a:t>  </a:t>
            </a:r>
            <a:r>
              <a:rPr lang="en-US" sz="1800" b="1" dirty="0" smtClean="0">
                <a:latin typeface="Comic Sans MS" pitchFamily="66" charset="0"/>
              </a:rPr>
              <a:t> CRED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 </a:t>
            </a:r>
            <a:r>
              <a:rPr lang="ru-RU" sz="1800" b="1" dirty="0" smtClean="0">
                <a:latin typeface="Comic Sans MS" pitchFamily="66" charset="0"/>
              </a:rPr>
              <a:t>  </a:t>
            </a:r>
            <a:r>
              <a:rPr lang="en-US" sz="1800" b="1" dirty="0" smtClean="0">
                <a:latin typeface="Comic Sans MS" pitchFamily="66" charset="0"/>
              </a:rPr>
              <a:t> CRED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 </a:t>
            </a:r>
            <a:r>
              <a:rPr lang="ru-RU" sz="1800" b="1" dirty="0" smtClean="0">
                <a:latin typeface="Comic Sans MS" pitchFamily="66" charset="0"/>
              </a:rPr>
              <a:t>  </a:t>
            </a:r>
            <a:r>
              <a:rPr lang="en-US" sz="1800" b="1" dirty="0" smtClean="0">
                <a:latin typeface="Comic Sans MS" pitchFamily="66" charset="0"/>
              </a:rPr>
              <a:t> CRED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IAMO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   </a:t>
            </a:r>
            <a:r>
              <a:rPr lang="ru-RU" sz="1800" b="1" dirty="0" smtClean="0">
                <a:latin typeface="Comic Sans MS" pitchFamily="66" charset="0"/>
              </a:rPr>
              <a:t>  </a:t>
            </a:r>
            <a:r>
              <a:rPr lang="en-US" sz="1800" b="1" dirty="0" smtClean="0">
                <a:latin typeface="Comic Sans MS" pitchFamily="66" charset="0"/>
              </a:rPr>
              <a:t> CRED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ETE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   </a:t>
            </a:r>
            <a:r>
              <a:rPr lang="ru-RU" sz="1800" b="1" dirty="0" smtClean="0">
                <a:latin typeface="Comic Sans MS" pitchFamily="66" charset="0"/>
              </a:rPr>
              <a:t>  </a:t>
            </a:r>
            <a:r>
              <a:rPr lang="en-US" sz="1800" b="1" dirty="0" smtClean="0">
                <a:latin typeface="Comic Sans MS" pitchFamily="66" charset="0"/>
              </a:rPr>
              <a:t> CRED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ONO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4572000" y="1836490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ru-RU" sz="4200" baseline="20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спряжение</a:t>
            </a:r>
            <a:endParaRPr lang="en-US" sz="3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100" dirty="0"/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4425426" y="1579082"/>
            <a:ext cx="2232248" cy="4442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3</a:t>
            </a:r>
            <a:r>
              <a:rPr lang="en-US" sz="1600" b="1" baseline="30000" dirty="0">
                <a:latin typeface="Comic Sans MS" pitchFamily="66" charset="0"/>
              </a:rPr>
              <a:t>a </a:t>
            </a:r>
            <a:r>
              <a:rPr lang="en-US" sz="1600" b="1" dirty="0" smtClean="0">
                <a:latin typeface="Comic Sans MS" pitchFamily="66" charset="0"/>
              </a:rPr>
              <a:t>CONIUGAZIONE</a:t>
            </a:r>
          </a:p>
          <a:p>
            <a:pPr marL="0" indent="0" algn="ctr">
              <a:buNone/>
            </a:pPr>
            <a:endParaRPr lang="en-US" sz="16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000" b="1" dirty="0" smtClean="0"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latin typeface="Comic Sans MS" pitchFamily="66" charset="0"/>
              </a:rPr>
              <a:t>PART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IRE</a:t>
            </a:r>
          </a:p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Comic Sans MS" pitchFamily="66" charset="0"/>
              </a:rPr>
              <a:t>     </a:t>
            </a:r>
            <a:r>
              <a:rPr lang="en-US" sz="1800" b="1" dirty="0" smtClean="0">
                <a:latin typeface="Comic Sans MS" pitchFamily="66" charset="0"/>
              </a:rPr>
              <a:t>PART</a:t>
            </a: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sz="1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Comic Sans MS" pitchFamily="66" charset="0"/>
              </a:rPr>
              <a:t>     </a:t>
            </a:r>
            <a:r>
              <a:rPr lang="en-US" sz="1800" b="1" dirty="0" smtClean="0">
                <a:latin typeface="Comic Sans MS" pitchFamily="66" charset="0"/>
              </a:rPr>
              <a:t>PART</a:t>
            </a: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Comic Sans MS" pitchFamily="66" charset="0"/>
              </a:rPr>
              <a:t>     </a:t>
            </a:r>
            <a:r>
              <a:rPr lang="en-US" sz="1800" b="1" dirty="0" smtClean="0">
                <a:latin typeface="Comic Sans MS" pitchFamily="66" charset="0"/>
              </a:rPr>
              <a:t>PART</a:t>
            </a: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US" sz="1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Comic Sans MS" pitchFamily="66" charset="0"/>
              </a:rPr>
              <a:t>     </a:t>
            </a:r>
            <a:r>
              <a:rPr lang="en-US" sz="1800" b="1" dirty="0" smtClean="0">
                <a:latin typeface="Comic Sans MS" pitchFamily="66" charset="0"/>
              </a:rPr>
              <a:t>PART</a:t>
            </a: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IAMO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Comic Sans MS" pitchFamily="66" charset="0"/>
              </a:rPr>
              <a:t>     </a:t>
            </a:r>
            <a:r>
              <a:rPr lang="en-US" sz="1800" b="1" dirty="0" smtClean="0">
                <a:latin typeface="Comic Sans MS" pitchFamily="66" charset="0"/>
              </a:rPr>
              <a:t>PART</a:t>
            </a: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ITE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Comic Sans MS" pitchFamily="66" charset="0"/>
              </a:rPr>
              <a:t>     </a:t>
            </a:r>
            <a:r>
              <a:rPr lang="en-US" sz="1800" b="1" dirty="0" smtClean="0">
                <a:latin typeface="Comic Sans MS" pitchFamily="66" charset="0"/>
              </a:rPr>
              <a:t>PART</a:t>
            </a: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ONO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4" name="Объект 1"/>
          <p:cNvSpPr txBox="1">
            <a:spLocks/>
          </p:cNvSpPr>
          <p:nvPr/>
        </p:nvSpPr>
        <p:spPr>
          <a:xfrm>
            <a:off x="2771800" y="1865809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ru-RU" sz="4200" baseline="20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спряжение</a:t>
            </a:r>
            <a:endParaRPr lang="en-US" sz="3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100" dirty="0"/>
          </a:p>
        </p:txBody>
      </p:sp>
      <p:sp>
        <p:nvSpPr>
          <p:cNvPr id="26" name="Объект 1"/>
          <p:cNvSpPr txBox="1">
            <a:spLocks/>
          </p:cNvSpPr>
          <p:nvPr/>
        </p:nvSpPr>
        <p:spPr>
          <a:xfrm>
            <a:off x="2560824" y="2699917"/>
            <a:ext cx="2065972" cy="29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корень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solidFill>
                  <a:srgbClr val="00B050"/>
                </a:solidFill>
                <a:latin typeface="Comic Sans MS" pitchFamily="66" charset="0"/>
              </a:rPr>
              <a:t>окончание</a:t>
            </a:r>
            <a:endParaRPr lang="en-US" sz="1200" dirty="0" smtClean="0">
              <a:solidFill>
                <a:srgbClr val="00B05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4785466" y="2702918"/>
            <a:ext cx="1658742" cy="30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корень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solidFill>
                  <a:srgbClr val="7030A0"/>
                </a:solidFill>
                <a:latin typeface="Comic Sans MS" pitchFamily="66" charset="0"/>
              </a:rPr>
              <a:t>окончание</a:t>
            </a:r>
            <a:endParaRPr lang="en-US" sz="1200" dirty="0" smtClean="0">
              <a:solidFill>
                <a:srgbClr val="7030A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6372200" y="1579083"/>
            <a:ext cx="2578622" cy="3998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Comic Sans MS" pitchFamily="66" charset="0"/>
              </a:rPr>
              <a:t>  </a:t>
            </a:r>
            <a:r>
              <a:rPr lang="en-US" sz="1600" b="1" dirty="0" smtClean="0">
                <a:latin typeface="Comic Sans MS" pitchFamily="66" charset="0"/>
              </a:rPr>
              <a:t>3</a:t>
            </a:r>
            <a:r>
              <a:rPr lang="en-US" sz="1600" b="1" baseline="30000" dirty="0" smtClean="0">
                <a:latin typeface="Comic Sans MS" pitchFamily="66" charset="0"/>
              </a:rPr>
              <a:t>a </a:t>
            </a:r>
            <a:r>
              <a:rPr lang="en-US" sz="1600" b="1" dirty="0" smtClean="0">
                <a:latin typeface="Comic Sans MS" pitchFamily="66" charset="0"/>
              </a:rPr>
              <a:t>CONIUGAZIONE B</a:t>
            </a:r>
          </a:p>
          <a:p>
            <a:pPr marL="0" indent="0" algn="ctr">
              <a:buFont typeface="Arial" pitchFamily="34" charset="0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ru-RU" sz="2400" b="1" dirty="0" smtClean="0">
                <a:latin typeface="Comic Sans MS" pitchFamily="66" charset="0"/>
              </a:rPr>
              <a:t>  </a:t>
            </a:r>
            <a:r>
              <a:rPr lang="en-US" sz="2400" b="1" dirty="0" smtClean="0">
                <a:latin typeface="Comic Sans MS" pitchFamily="66" charset="0"/>
              </a:rPr>
              <a:t>PUL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IRE</a:t>
            </a:r>
          </a:p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ru-RU" sz="1800" b="1" dirty="0" smtClean="0">
                <a:latin typeface="Comic Sans MS" pitchFamily="66" charset="0"/>
              </a:rPr>
              <a:t>    </a:t>
            </a:r>
            <a:r>
              <a:rPr lang="en-US" sz="1800" b="1" dirty="0" smtClean="0">
                <a:latin typeface="Comic Sans MS" pitchFamily="66" charset="0"/>
              </a:rPr>
              <a:t>PUL</a:t>
            </a:r>
            <a:r>
              <a:rPr lang="en-US" sz="1800" b="1" dirty="0" smtClean="0">
                <a:solidFill>
                  <a:srgbClr val="00B0F0"/>
                </a:solidFill>
                <a:latin typeface="Comic Sans MS" pitchFamily="66" charset="0"/>
              </a:rPr>
              <a:t>ISC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ru-RU" sz="1800" b="1" dirty="0" smtClean="0">
                <a:latin typeface="Comic Sans MS" pitchFamily="66" charset="0"/>
              </a:rPr>
              <a:t>    </a:t>
            </a:r>
            <a:r>
              <a:rPr lang="en-US" sz="1800" b="1" dirty="0" smtClean="0">
                <a:latin typeface="Comic Sans MS" pitchFamily="66" charset="0"/>
              </a:rPr>
              <a:t>PUL</a:t>
            </a:r>
            <a:r>
              <a:rPr lang="en-US" sz="1800" b="1" dirty="0" smtClean="0">
                <a:solidFill>
                  <a:srgbClr val="00B0F0"/>
                </a:solidFill>
                <a:latin typeface="Comic Sans MS" pitchFamily="66" charset="0"/>
              </a:rPr>
              <a:t>ISC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ru-RU" sz="1800" b="1" dirty="0" smtClean="0">
                <a:latin typeface="Comic Sans MS" pitchFamily="66" charset="0"/>
              </a:rPr>
              <a:t>    </a:t>
            </a:r>
            <a:r>
              <a:rPr lang="en-US" sz="1800" b="1" dirty="0" smtClean="0">
                <a:latin typeface="Comic Sans MS" pitchFamily="66" charset="0"/>
              </a:rPr>
              <a:t>PUL</a:t>
            </a:r>
            <a:r>
              <a:rPr lang="en-US" sz="1800" b="1" dirty="0" smtClean="0">
                <a:solidFill>
                  <a:srgbClr val="00B0F0"/>
                </a:solidFill>
                <a:latin typeface="Comic Sans MS" pitchFamily="66" charset="0"/>
              </a:rPr>
              <a:t>ISC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ru-RU" sz="1800" b="1" dirty="0" smtClean="0">
                <a:latin typeface="Comic Sans MS" pitchFamily="66" charset="0"/>
              </a:rPr>
              <a:t>    </a:t>
            </a:r>
            <a:r>
              <a:rPr lang="en-US" sz="1800" b="1" dirty="0" smtClean="0">
                <a:latin typeface="Comic Sans MS" pitchFamily="66" charset="0"/>
              </a:rPr>
              <a:t>PUL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IAMO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ru-RU" sz="1800" b="1" dirty="0" smtClean="0">
                <a:latin typeface="Comic Sans MS" pitchFamily="66" charset="0"/>
              </a:rPr>
              <a:t>    </a:t>
            </a:r>
            <a:r>
              <a:rPr lang="en-US" sz="1800" b="1" dirty="0" smtClean="0">
                <a:latin typeface="Comic Sans MS" pitchFamily="66" charset="0"/>
              </a:rPr>
              <a:t>PUL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ru-RU" sz="1800" b="1" dirty="0" smtClean="0">
                <a:latin typeface="Comic Sans MS" pitchFamily="66" charset="0"/>
              </a:rPr>
              <a:t>    </a:t>
            </a:r>
            <a:r>
              <a:rPr lang="en-US" sz="1800" b="1" dirty="0" smtClean="0">
                <a:latin typeface="Comic Sans MS" pitchFamily="66" charset="0"/>
              </a:rPr>
              <a:t>PUL</a:t>
            </a:r>
            <a:r>
              <a:rPr lang="en-US" sz="1800" b="1" dirty="0" smtClean="0">
                <a:solidFill>
                  <a:srgbClr val="00B0F0"/>
                </a:solidFill>
                <a:latin typeface="Comic Sans MS" pitchFamily="66" charset="0"/>
              </a:rPr>
              <a:t>ISC</a:t>
            </a:r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ONO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6732240" y="2694163"/>
            <a:ext cx="1872208" cy="29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корень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окончание</a:t>
            </a:r>
            <a:endParaRPr lang="en-US" sz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89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0"/>
            <a:ext cx="9188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105</Words>
  <Application>Microsoft Office PowerPoint</Application>
  <PresentationFormat>Экран (4:3)</PresentationFormat>
  <Paragraphs>82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Calibri</vt:lpstr>
      <vt:lpstr>Comic Sans MS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ALFASCHOOL.ORG</cp:lastModifiedBy>
  <cp:revision>88</cp:revision>
  <dcterms:created xsi:type="dcterms:W3CDTF">2018-01-29T18:25:33Z</dcterms:created>
  <dcterms:modified xsi:type="dcterms:W3CDTF">2019-05-03T18:52:35Z</dcterms:modified>
</cp:coreProperties>
</file>