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69" r:id="rId2"/>
    <p:sldId id="271" r:id="rId3"/>
    <p:sldId id="277" r:id="rId4"/>
    <p:sldId id="260" r:id="rId5"/>
    <p:sldId id="278" r:id="rId6"/>
    <p:sldId id="282" r:id="rId7"/>
    <p:sldId id="281" r:id="rId8"/>
    <p:sldId id="280" r:id="rId9"/>
    <p:sldId id="279" r:id="rId10"/>
    <p:sldId id="283" r:id="rId11"/>
    <p:sldId id="284" r:id="rId12"/>
    <p:sldId id="286" r:id="rId13"/>
    <p:sldId id="285" r:id="rId14"/>
    <p:sldId id="288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125" d="100"/>
          <a:sy n="125" d="100"/>
        </p:scale>
        <p:origin x="-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2276475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2921" y="1412776"/>
            <a:ext cx="5538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LEZIONE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№ 002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7" y="1398623"/>
            <a:ext cx="8723442" cy="411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99" y="664793"/>
            <a:ext cx="5884001" cy="231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3" y="3317498"/>
            <a:ext cx="66389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33636"/>
            <a:ext cx="5076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23" y="1037551"/>
            <a:ext cx="7219302" cy="527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3" y="2176653"/>
            <a:ext cx="439291" cy="43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68" y="2615944"/>
            <a:ext cx="605905" cy="56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" y="2669157"/>
            <a:ext cx="800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" y="2945254"/>
            <a:ext cx="400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2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4" y="1556792"/>
            <a:ext cx="8711346" cy="271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0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81567" y="476672"/>
            <a:ext cx="62013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NUMERI CARDINALI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количественные числительные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ZERO		20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 100 CENTO              1000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MILLE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</a:p>
          <a:p>
            <a:pPr marL="228600" indent="-228600">
              <a:buAutoNum type="arabicPlain"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UNO		21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UNO	 101 CENTOUNO         2000 DUE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MILA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DUE		22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DUE	 102 CENTODUE	     3000 TREMILA		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28600" indent="-228600">
              <a:buAutoNum type="arabicPlain" startAt="3"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TRE		23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TRE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 103 CENTOTRE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’     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1.000.000 UN MILION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</a:t>
            </a:r>
          </a:p>
          <a:p>
            <a:pPr marL="228600" indent="-228600">
              <a:buAutoNum type="arabicPlain" startAt="3"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QUATTRO	24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QUATTRO 104 CENTOQUATTRO   2.000.000 DUE MILIONI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CINQUE	25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CINQUE	 105 CENTOCINQUE     1.000.000.000 UN MILIARD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SEI		26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SEI	 106 CENTOSEI          2.000.000.000 DUE MILIARDI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SETTE	27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SETTE	 107 CENTOSETTE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OTTO		28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OTTO       108 CENTOOTTO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NOVE		29 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VENTI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NOVE      109 CENTONOVE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DIECI		30 TRENTA           110 CENTODIECI</a:t>
            </a: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UNDICI	40 QUARANTA       .....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12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DODICI	50 CINQUANTA	 200 DUECENTO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13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TREDICI	60 SESSANTA	 300 TRECENTO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QUATTORDICI	70 SETTANTA	 400 QUATTROCENTO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15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QUINDICI	80 OTTANTA         500 CINQUECENTO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SEDICI	90 NOVANTA         600 SEICENTO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17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DICIASETTE			 700 SETTECENTO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DICIOTTO			 800 OTTOCENTO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DICIANNOVE			 900 NOVECENTO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</p:spTree>
    <p:extLst>
      <p:ext uri="{BB962C8B-B14F-4D97-AF65-F5344CB8AC3E}">
        <p14:creationId xmlns:p14="http://schemas.microsoft.com/office/powerpoint/2010/main" val="34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FFFF00"/>
              </a:solidFill>
              <a:latin typeface="Segoe Script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453036" y="1600783"/>
            <a:ext cx="6641493" cy="40604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71304" y="908720"/>
            <a:ext cx="6201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PRONOMI PERSONALI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5" y="1350987"/>
            <a:ext cx="8718934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0" y="1299470"/>
            <a:ext cx="8892480" cy="51122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GATT</a:t>
            </a: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6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 GATT</a:t>
            </a: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</a:p>
          <a:p>
            <a:pPr marL="0" indent="0">
              <a:buNone/>
            </a:pPr>
            <a:r>
              <a:rPr lang="en-US" sz="6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</a:t>
            </a: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6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-&gt;  CAN</a:t>
            </a:r>
            <a:r>
              <a:rPr lang="en-US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600" b="1" dirty="0" smtClean="0">
                <a:solidFill>
                  <a:srgbClr val="F824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GATT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dirty="0" smtClean="0">
                <a:solidFill>
                  <a:srgbClr val="F824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600" b="1" dirty="0">
                <a:solidFill>
                  <a:srgbClr val="F824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-&gt;</a:t>
            </a:r>
            <a:r>
              <a:rPr lang="en-US" sz="6600" b="1" dirty="0" smtClean="0">
                <a:solidFill>
                  <a:srgbClr val="F824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GATT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</a:p>
          <a:p>
            <a:pPr marL="0" indent="0">
              <a:buNone/>
            </a:pP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600" b="1" dirty="0" smtClean="0">
                <a:solidFill>
                  <a:srgbClr val="F824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ART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US" sz="6600" b="1" dirty="0" smtClean="0">
                <a:solidFill>
                  <a:srgbClr val="F824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6600" b="1" dirty="0">
                <a:solidFill>
                  <a:srgbClr val="F824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-&gt;  ART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</a:p>
          <a:p>
            <a:pPr marL="0" indent="0">
              <a:buNone/>
            </a:pPr>
            <a:endParaRPr lang="en-US" sz="6600" b="1" dirty="0" smtClean="0">
              <a:solidFill>
                <a:srgbClr val="F824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ru-RU" sz="6600" b="1" dirty="0">
              <a:solidFill>
                <a:srgbClr val="F824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ru-RU" sz="6600" b="1" dirty="0">
              <a:solidFill>
                <a:srgbClr val="F824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5" name="Picture 2" descr="C:\Users\ALFASHOOL.ORG\Google Диск\AAA PROF\AA PROGRAMMA\icone\masch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8987"/>
            <a:ext cx="576064" cy="5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LFASHOOL.ORG\Google Диск\AAA PROF\AA PROGRAMMA\icone\femmin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75" y="3531924"/>
            <a:ext cx="585970" cy="6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FASHOOL.ORG\Google Диск\AAA PROF\AA PROGRAMMA\icone\masch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58" y="721055"/>
            <a:ext cx="576064" cy="5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LFASHOOL.ORG\Google Диск\AAA PROF\AA PROGRAMMA\icone\masch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68" y="718987"/>
            <a:ext cx="576064" cy="5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LFASHOOL.ORG\Google Диск\AAA PROF\AA PROGRAMMA\icone\femmin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52" y="3531924"/>
            <a:ext cx="585970" cy="6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LFASHOOL.ORG\Google Диск\AAA PROF\AA PROGRAMMA\icone\femmin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32" y="3521346"/>
            <a:ext cx="585970" cy="6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593"/>
            <a:ext cx="9036496" cy="367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160" y="937961"/>
            <a:ext cx="4214017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9" y="2536081"/>
            <a:ext cx="8428037" cy="53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136632"/>
            <a:ext cx="4791987" cy="327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183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5" y="3212976"/>
            <a:ext cx="8443351" cy="231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3708" b="90040"/>
          <a:stretch/>
        </p:blipFill>
        <p:spPr bwMode="auto">
          <a:xfrm>
            <a:off x="419100" y="1273325"/>
            <a:ext cx="8248650" cy="42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 t="14005" r="23130" b="3596"/>
          <a:stretch/>
        </p:blipFill>
        <p:spPr bwMode="auto">
          <a:xfrm>
            <a:off x="1735113" y="1830236"/>
            <a:ext cx="5616624" cy="41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3000"/>
            <a:ext cx="903649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10328" y="1268760"/>
            <a:ext cx="8712968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81100"/>
            <a:ext cx="8915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0" y="1783866"/>
            <a:ext cx="602264" cy="9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4838</TotalTime>
  <Words>42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ALFASHOOL.ORG</cp:lastModifiedBy>
  <cp:revision>71</cp:revision>
  <dcterms:created xsi:type="dcterms:W3CDTF">2018-01-29T18:25:33Z</dcterms:created>
  <dcterms:modified xsi:type="dcterms:W3CDTF">2018-11-18T19:29:52Z</dcterms:modified>
</cp:coreProperties>
</file>